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orte" initials="S" lastIdx="1" clrIdx="0">
    <p:extLst>
      <p:ext uri="{19B8F6BF-5375-455C-9EA6-DF929625EA0E}">
        <p15:presenceInfo xmlns:p15="http://schemas.microsoft.com/office/powerpoint/2012/main" userId="Sopo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E09F96-6F1E-4BA0-B317-6E8A941F9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75356" y="2047478"/>
            <a:ext cx="3306944" cy="33069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B0F8D9-9685-4FB0-B2A0-8778B0EF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11" y="1586368"/>
            <a:ext cx="6637156" cy="836659"/>
          </a:xfrm>
        </p:spPr>
        <p:txBody>
          <a:bodyPr>
            <a:no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D9C1CA7E-F7CC-4764-BFFF-EAAD4191CA16}"/>
              </a:ext>
            </a:extLst>
          </p:cNvPr>
          <p:cNvGrpSpPr/>
          <p:nvPr userDrawn="1"/>
        </p:nvGrpSpPr>
        <p:grpSpPr>
          <a:xfrm>
            <a:off x="8622457" y="2930190"/>
            <a:ext cx="7051981" cy="7074042"/>
            <a:chOff x="0" y="0"/>
            <a:chExt cx="810265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D25FD10-1B3D-4FB2-924E-6122AE7FE49A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94E8C1A-1454-4927-AA79-1CD31C22DD7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BF6196F-EB3C-4A57-993F-C6313F8B9132}"/>
              </a:ext>
            </a:extLst>
          </p:cNvPr>
          <p:cNvGrpSpPr/>
          <p:nvPr userDrawn="1"/>
        </p:nvGrpSpPr>
        <p:grpSpPr>
          <a:xfrm>
            <a:off x="4833580" y="735569"/>
            <a:ext cx="6917659" cy="132561"/>
            <a:chOff x="3277914" y="6413009"/>
            <a:chExt cx="5693495" cy="172702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2DD63665-C722-4933-A32A-7BE1A61C35AA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8443CE65-882F-4935-A5FB-BDFA8F57AC63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2307D453-4919-4F21-8371-CC5E83B559E7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F749075F-F81F-4515-97D4-F2C358669F9C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6C81892F-C4AC-460F-8B88-D9EE456E611E}"/>
              </a:ext>
            </a:extLst>
          </p:cNvPr>
          <p:cNvGrpSpPr/>
          <p:nvPr userDrawn="1"/>
        </p:nvGrpSpPr>
        <p:grpSpPr>
          <a:xfrm>
            <a:off x="-3111634" y="-3856117"/>
            <a:ext cx="5307234" cy="5323837"/>
            <a:chOff x="0" y="0"/>
            <a:chExt cx="810265" cy="812800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B653ED8-2B65-4EA6-80C2-3E347AB220BE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30304243-1314-4D38-9473-5620D2BDEF08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6ECDC9A-D530-4E1C-8CFA-E6F9C1D0A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8554" y="2930190"/>
            <a:ext cx="5365750" cy="2139950"/>
          </a:xfrm>
        </p:spPr>
        <p:txBody>
          <a:bodyPr/>
          <a:lstStyle>
            <a:lvl1pPr>
              <a:defRPr>
                <a:latin typeface="Roboto"/>
              </a:defRPr>
            </a:lvl1pPr>
            <a:lvl2pPr>
              <a:defRPr>
                <a:latin typeface="Roboto"/>
              </a:defRPr>
            </a:lvl2pPr>
            <a:lvl3pPr>
              <a:defRPr>
                <a:latin typeface="Roboto"/>
              </a:defRPr>
            </a:lvl3pPr>
            <a:lvl4pPr>
              <a:defRPr>
                <a:latin typeface="Roboto"/>
              </a:defRPr>
            </a:lvl4pPr>
            <a:lvl5pPr>
              <a:defRPr>
                <a:latin typeface="Roboto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328576-6D15-4B47-A8B9-4A0FF06B70F4}"/>
              </a:ext>
            </a:extLst>
          </p:cNvPr>
          <p:cNvSpPr txBox="1"/>
          <p:nvPr userDrawn="1"/>
        </p:nvSpPr>
        <p:spPr>
          <a:xfrm>
            <a:off x="8130444" y="366237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2DB011-D7C5-4BA3-88B5-06FACA9D26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0" y="5857350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0088D0-6EB1-42BE-8F91-9801CAA6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18979" y="681037"/>
            <a:ext cx="3034821" cy="30348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660116-9D43-4AC5-ABAF-D05E9E48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078" y="1835257"/>
            <a:ext cx="9144000" cy="1497621"/>
          </a:xfrm>
        </p:spPr>
        <p:txBody>
          <a:bodyPr anchor="b">
            <a:normAutofit/>
          </a:bodyPr>
          <a:lstStyle>
            <a:lvl1pPr algn="ctr"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36D31-BD63-4465-8292-2138FD45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243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05BF645-5F39-44F1-90B4-FE55E65FA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8174" y="5029413"/>
            <a:ext cx="3034821" cy="3034821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4975A2E6-4494-4165-9D68-D695B47211A6}"/>
              </a:ext>
            </a:extLst>
          </p:cNvPr>
          <p:cNvGrpSpPr/>
          <p:nvPr userDrawn="1"/>
        </p:nvGrpSpPr>
        <p:grpSpPr>
          <a:xfrm>
            <a:off x="9571142" y="-2590620"/>
            <a:ext cx="5050459" cy="5066259"/>
            <a:chOff x="0" y="0"/>
            <a:chExt cx="810265" cy="8128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152498-A65E-4D4C-935F-838283A1EF02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5F281437-8EC0-458E-BCC4-95FA4B94FBB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EAE6322-47A3-4095-B3A0-3AD210B82B99}"/>
              </a:ext>
            </a:extLst>
          </p:cNvPr>
          <p:cNvGrpSpPr/>
          <p:nvPr userDrawn="1"/>
        </p:nvGrpSpPr>
        <p:grpSpPr>
          <a:xfrm>
            <a:off x="4436141" y="6215702"/>
            <a:ext cx="6917659" cy="132561"/>
            <a:chOff x="3277914" y="6413009"/>
            <a:chExt cx="5693495" cy="17270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299A08C1-127B-4120-87B9-83DA6182D63E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C749EDF-AE3D-4303-B3A3-F643ECA63EA4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95428372-1660-49D3-9660-CF247BC66A03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A795B88C-3128-4258-A41D-DD6C92225356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D8CFC6-3B90-4572-BD58-4A1263A53025}"/>
              </a:ext>
            </a:extLst>
          </p:cNvPr>
          <p:cNvSpPr txBox="1"/>
          <p:nvPr userDrawn="1"/>
        </p:nvSpPr>
        <p:spPr>
          <a:xfrm>
            <a:off x="7633717" y="6332613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4C07897-1D82-494A-998A-D6712C78F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7">
            <a:extLst>
              <a:ext uri="{FF2B5EF4-FFF2-40B4-BE49-F238E27FC236}">
                <a16:creationId xmlns:a16="http://schemas.microsoft.com/office/drawing/2014/main" id="{D51370ED-CC43-4749-921D-0F3D8D37FD5D}"/>
              </a:ext>
            </a:extLst>
          </p:cNvPr>
          <p:cNvGrpSpPr/>
          <p:nvPr userDrawn="1"/>
        </p:nvGrpSpPr>
        <p:grpSpPr>
          <a:xfrm>
            <a:off x="-1951883" y="5095507"/>
            <a:ext cx="4246511" cy="4167500"/>
            <a:chOff x="0" y="0"/>
            <a:chExt cx="810265" cy="812800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2F608B0-862D-49BD-B3F0-1AA1A126D6E5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AA5D1197-5EFC-4581-9047-62E09233A1A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28D0C73-66F3-483A-9434-70E6DE9A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558" y="857668"/>
            <a:ext cx="8425613" cy="1500188"/>
          </a:xfrm>
        </p:spPr>
        <p:txBody>
          <a:bodyPr anchor="b">
            <a:no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25D76A-8089-4602-89AA-AC23EB1C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969" y="3039604"/>
            <a:ext cx="4636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0A639AF9-3FE9-42B2-8A84-D63ED1EFFE03}"/>
              </a:ext>
            </a:extLst>
          </p:cNvPr>
          <p:cNvGrpSpPr/>
          <p:nvPr userDrawn="1"/>
        </p:nvGrpSpPr>
        <p:grpSpPr>
          <a:xfrm>
            <a:off x="9182419" y="4449020"/>
            <a:ext cx="4252242" cy="4265545"/>
            <a:chOff x="0" y="0"/>
            <a:chExt cx="810265" cy="81280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AE418A-669B-4792-9023-067CDC8AAD76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EBFC83E-0BC8-45F0-AD86-68CE894B1885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7037275-D70B-49AC-B746-2285A4984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41373" y="-1220175"/>
            <a:ext cx="2555173" cy="255517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3B09532-278F-4AB6-8467-A11A47477A4C}"/>
              </a:ext>
            </a:extLst>
          </p:cNvPr>
          <p:cNvGrpSpPr/>
          <p:nvPr userDrawn="1"/>
        </p:nvGrpSpPr>
        <p:grpSpPr>
          <a:xfrm>
            <a:off x="2213557" y="5934051"/>
            <a:ext cx="6917659" cy="132561"/>
            <a:chOff x="3277914" y="6413009"/>
            <a:chExt cx="5693495" cy="172702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C49F9AA-C660-4B0F-A564-5644DAD4F5FE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01F95547-308B-4128-AF74-6D05A305DEC6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C69AF97-1CA1-4D23-A5A3-F984FB2276E6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41FA7A72-B1E8-4F0E-8C1A-EA1E00DD609C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B958120-DB7C-4317-B04A-E36FC0ED5D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2" y="2571749"/>
            <a:ext cx="3975544" cy="3028951"/>
          </a:xfrm>
        </p:spPr>
        <p:txBody>
          <a:bodyPr/>
          <a:lstStyle/>
          <a:p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C3B47A-5D32-425F-8BDE-CAFBC61CCB15}"/>
              </a:ext>
            </a:extLst>
          </p:cNvPr>
          <p:cNvSpPr txBox="1"/>
          <p:nvPr userDrawn="1"/>
        </p:nvSpPr>
        <p:spPr>
          <a:xfrm>
            <a:off x="5577794" y="6212460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148556B-FA66-4247-8962-96260541EE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F4EE5-4CE6-46C7-A344-3B6A4B9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32" y="1141998"/>
            <a:ext cx="846183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0D72ED9-F1AB-4DCF-B1B2-B7AF74FC4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49290" y="-2524493"/>
            <a:ext cx="4550505" cy="4550505"/>
          </a:xfrm>
          <a:prstGeom prst="rect">
            <a:avLst/>
          </a:prstGeom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D9C40BA5-D216-4EC0-A24D-06BF46A326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0398" y="2764294"/>
            <a:ext cx="1985646" cy="1985638"/>
            <a:chOff x="0" y="0"/>
            <a:chExt cx="6350000" cy="634997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7E50F51-FF2B-4EB7-8106-2BB5FB44407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124A8F8D-B443-4D8B-9F7E-4389D3107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01725" y="2764294"/>
            <a:ext cx="1985646" cy="1985638"/>
            <a:chOff x="0" y="0"/>
            <a:chExt cx="6350000" cy="634997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D8A5D48-9D9E-4D2C-9587-3D0319CDFA2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3A2B4C9A-FE7D-4B03-9E3B-36A23FD69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09234" y="2744343"/>
            <a:ext cx="1985646" cy="1985638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308C31A-5E61-45B5-BAAA-0B1856B4A34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6F72386-89D4-46DA-8C6D-F8BEE2F16BD8}"/>
              </a:ext>
            </a:extLst>
          </p:cNvPr>
          <p:cNvGrpSpPr/>
          <p:nvPr userDrawn="1"/>
        </p:nvGrpSpPr>
        <p:grpSpPr>
          <a:xfrm>
            <a:off x="4812562" y="5961899"/>
            <a:ext cx="6917659" cy="132561"/>
            <a:chOff x="3277914" y="6413009"/>
            <a:chExt cx="5693495" cy="172702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844AFA7-249F-48D3-991F-4C3A5D7A2675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D1B2008E-14AC-4B81-8D58-1030405DF150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A3B0CA6-4431-4E91-8BAE-5C3AAF104C18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5C3A772E-F171-482F-86BD-72E9381D7E06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001DB9C-6A67-4BA0-A4AC-13A72FD09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8157" y="4825882"/>
            <a:ext cx="976306" cy="5297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sp>
        <p:nvSpPr>
          <p:cNvPr id="33" name="Marcador de texto 19">
            <a:extLst>
              <a:ext uri="{FF2B5EF4-FFF2-40B4-BE49-F238E27FC236}">
                <a16:creationId xmlns:a16="http://schemas.microsoft.com/office/drawing/2014/main" id="{DF2915D5-8584-4DE6-9550-D64ED1675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904" y="4857496"/>
            <a:ext cx="976306" cy="519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14D3788A-D1FF-4EBD-9F79-B0B4884CC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1843" y="4848454"/>
            <a:ext cx="976306" cy="519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3631ECAE-5C15-4736-ACC7-4B325269968D}"/>
              </a:ext>
            </a:extLst>
          </p:cNvPr>
          <p:cNvGrpSpPr/>
          <p:nvPr userDrawn="1"/>
        </p:nvGrpSpPr>
        <p:grpSpPr>
          <a:xfrm>
            <a:off x="-935815" y="5716002"/>
            <a:ext cx="3772426" cy="3784228"/>
            <a:chOff x="0" y="0"/>
            <a:chExt cx="810265" cy="8128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1664F68-3DB0-4650-9D07-F188B1EEFDC9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A64EA9D0-870B-4D1A-A6BD-D8682B70918B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8957D15-8205-438F-9BC0-037DBA876841}"/>
              </a:ext>
            </a:extLst>
          </p:cNvPr>
          <p:cNvSpPr txBox="1"/>
          <p:nvPr userDrawn="1"/>
        </p:nvSpPr>
        <p:spPr>
          <a:xfrm>
            <a:off x="7884150" y="6230982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6F96A97-42A0-4938-B678-B3FC1897A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7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E8B1875-7CC3-4F7D-BDE3-AA8D063E4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849" y="2976615"/>
            <a:ext cx="2781718" cy="2781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E3312F-16CA-4B21-8ECE-356B68ED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352" y="1100494"/>
            <a:ext cx="7041413" cy="1325563"/>
          </a:xfrm>
        </p:spPr>
        <p:txBody>
          <a:bodyPr>
            <a:noAutofit/>
          </a:bodyPr>
          <a:lstStyle>
            <a:lvl1pPr>
              <a:defRPr sz="36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33155E-621D-461B-906E-33AD14772DD9}"/>
              </a:ext>
            </a:extLst>
          </p:cNvPr>
          <p:cNvGrpSpPr/>
          <p:nvPr userDrawn="1"/>
        </p:nvGrpSpPr>
        <p:grpSpPr>
          <a:xfrm>
            <a:off x="-1847527" y="4667249"/>
            <a:ext cx="5061669" cy="5077505"/>
            <a:chOff x="0" y="0"/>
            <a:chExt cx="810265" cy="8128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058E64F-2A4F-4C96-AD38-3837AF4A1CDC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10D92B-486F-43FE-BB7F-A9D93E91ABF8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40C8B151-81FF-4A8C-82D4-EF765882433A}"/>
              </a:ext>
            </a:extLst>
          </p:cNvPr>
          <p:cNvGrpSpPr/>
          <p:nvPr userDrawn="1"/>
        </p:nvGrpSpPr>
        <p:grpSpPr>
          <a:xfrm>
            <a:off x="9316285" y="-6496011"/>
            <a:ext cx="7572814" cy="7596505"/>
            <a:chOff x="0" y="0"/>
            <a:chExt cx="810265" cy="812800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0CB2985-46BF-48B0-9571-0D74597817DE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44EFB8A6-11B3-4B3D-9D00-05D4B5D45AC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253D84A-7790-4FF1-8C97-BE6CAA3BD3EF}"/>
              </a:ext>
            </a:extLst>
          </p:cNvPr>
          <p:cNvGrpSpPr/>
          <p:nvPr userDrawn="1"/>
        </p:nvGrpSpPr>
        <p:grpSpPr>
          <a:xfrm>
            <a:off x="5628860" y="6032548"/>
            <a:ext cx="6351760" cy="141496"/>
            <a:chOff x="3277914" y="6413009"/>
            <a:chExt cx="5693495" cy="172702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8453AF5-B502-4406-885A-D547FC416327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EF9BD14-1A33-4166-9BDC-B11C6AE2E134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5C07325-DD14-492D-8560-EC7FDA22819B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70054A7-B5F9-42F9-8178-463183ED64D9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98173E-12D9-4B33-825C-694242C25885}"/>
              </a:ext>
            </a:extLst>
          </p:cNvPr>
          <p:cNvSpPr txBox="1"/>
          <p:nvPr userDrawn="1"/>
        </p:nvSpPr>
        <p:spPr>
          <a:xfrm>
            <a:off x="8218059" y="6174043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653C695-B1B4-48B3-BFEF-E9DF2B69AE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86D8E32F-6981-4573-8B79-456BA959B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25459" y="1570341"/>
            <a:ext cx="3466541" cy="34665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1E86D6-C8BA-4DA0-BEE7-1DB4F057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55" y="1642090"/>
            <a:ext cx="7537296" cy="1325563"/>
          </a:xfrm>
        </p:spPr>
        <p:txBody>
          <a:bodyPr>
            <a:norm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47EDE-4BEE-4AB9-90B5-39C7B017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17044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15FC532A-90C3-4998-9EA0-68741452CC25}"/>
              </a:ext>
            </a:extLst>
          </p:cNvPr>
          <p:cNvGrpSpPr/>
          <p:nvPr userDrawn="1"/>
        </p:nvGrpSpPr>
        <p:grpSpPr>
          <a:xfrm>
            <a:off x="9015981" y="-1495267"/>
            <a:ext cx="4908910" cy="4924267"/>
            <a:chOff x="0" y="0"/>
            <a:chExt cx="810265" cy="81280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E717DB0-6C63-4526-910A-81671B1ED61F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7CB526B-FC42-4245-A738-9F51F9CA184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1B157AD-4C7C-4F5F-99EE-915B1EE1DB97}"/>
              </a:ext>
            </a:extLst>
          </p:cNvPr>
          <p:cNvGrpSpPr/>
          <p:nvPr userDrawn="1"/>
        </p:nvGrpSpPr>
        <p:grpSpPr>
          <a:xfrm>
            <a:off x="839788" y="6051598"/>
            <a:ext cx="6917659" cy="132561"/>
            <a:chOff x="3277914" y="6413009"/>
            <a:chExt cx="5693495" cy="172702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2D46DE9-96B2-4C26-9DD7-EF9E51B6AF86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0BB97AA-6687-42F7-8BEE-E981525E567A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93D7BF9-A215-40B7-B9D0-097FC5F2F416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3F88AC97-7C74-46C6-B51E-61F163E2FCDB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B4ABEE-99F1-42F8-B20D-7BB45615EF30}"/>
              </a:ext>
            </a:extLst>
          </p:cNvPr>
          <p:cNvSpPr txBox="1"/>
          <p:nvPr userDrawn="1"/>
        </p:nvSpPr>
        <p:spPr>
          <a:xfrm>
            <a:off x="780085" y="6184158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44BFD9F-4D6E-458F-9FD8-D042B6B9A9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E09F96-6F1E-4BA0-B317-6E8A941F9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5226" y="1445764"/>
            <a:ext cx="4535595" cy="4535595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D9C1CA7E-F7CC-4764-BFFF-EAAD4191CA16}"/>
              </a:ext>
            </a:extLst>
          </p:cNvPr>
          <p:cNvGrpSpPr/>
          <p:nvPr userDrawn="1"/>
        </p:nvGrpSpPr>
        <p:grpSpPr>
          <a:xfrm>
            <a:off x="3991902" y="2268776"/>
            <a:ext cx="10005277" cy="10274602"/>
            <a:chOff x="0" y="0"/>
            <a:chExt cx="810265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D25FD10-1B3D-4FB2-924E-6122AE7FE49A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94E8C1A-1454-4927-AA79-1CD31C22DD7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E1C4FE8-2752-41B4-8074-7CE2F6847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7675" r="81771" b="71702"/>
          <a:stretch/>
        </p:blipFill>
        <p:spPr>
          <a:xfrm>
            <a:off x="6652487" y="3045000"/>
            <a:ext cx="715626" cy="690795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5BBA69-4260-426D-BDF2-E5B4978BA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7" t="17458" r="44471" b="71430"/>
          <a:stretch/>
        </p:blipFill>
        <p:spPr>
          <a:xfrm>
            <a:off x="6652487" y="4027459"/>
            <a:ext cx="715627" cy="724686"/>
          </a:xfrm>
          <a:prstGeom prst="ellipse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32DAAD-4D1E-4137-9CA5-4229DFBE5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4" t="17339" r="7201" b="71575"/>
          <a:stretch/>
        </p:blipFill>
        <p:spPr>
          <a:xfrm>
            <a:off x="6690816" y="5068210"/>
            <a:ext cx="681965" cy="690796"/>
          </a:xfrm>
          <a:prstGeom prst="ellipse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721E7E8-099A-4069-8CA9-A08F2B890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33935" r="63066" b="55000"/>
          <a:stretch/>
        </p:blipFill>
        <p:spPr>
          <a:xfrm>
            <a:off x="6652487" y="6075070"/>
            <a:ext cx="757034" cy="758826"/>
          </a:xfrm>
          <a:prstGeom prst="ellipse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6FDDBF1-FCC1-40DC-B935-802E0E944B1F}"/>
              </a:ext>
            </a:extLst>
          </p:cNvPr>
          <p:cNvSpPr txBox="1"/>
          <p:nvPr userDrawn="1"/>
        </p:nvSpPr>
        <p:spPr>
          <a:xfrm>
            <a:off x="7432608" y="3067231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Universidad Pedagógica Nacional Institucional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703C13-F667-4F63-A2A5-E138FBC1FB3A}"/>
              </a:ext>
            </a:extLst>
          </p:cNvPr>
          <p:cNvSpPr txBox="1"/>
          <p:nvPr userDrawn="1"/>
        </p:nvSpPr>
        <p:spPr>
          <a:xfrm>
            <a:off x="7477123" y="4205136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@upedagogicanacional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5E4B3A7-F8AA-4818-84F5-9DB66F4498D1}"/>
              </a:ext>
            </a:extLst>
          </p:cNvPr>
          <p:cNvSpPr txBox="1"/>
          <p:nvPr userDrawn="1"/>
        </p:nvSpPr>
        <p:spPr>
          <a:xfrm>
            <a:off x="7477124" y="5264098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ComunidadUPN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CACD670-C0C8-4788-A593-18B963BB3427}"/>
              </a:ext>
            </a:extLst>
          </p:cNvPr>
          <p:cNvSpPr txBox="1"/>
          <p:nvPr userDrawn="1"/>
        </p:nvSpPr>
        <p:spPr>
          <a:xfrm>
            <a:off x="7432608" y="6271776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@upedagogicanacional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889642-99DD-41F3-BDDD-D2819CA797CA}"/>
              </a:ext>
            </a:extLst>
          </p:cNvPr>
          <p:cNvSpPr txBox="1"/>
          <p:nvPr userDrawn="1"/>
        </p:nvSpPr>
        <p:spPr>
          <a:xfrm>
            <a:off x="8127203" y="408665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pedagogía. </a:t>
            </a:r>
            <a:endParaRPr lang="es-CO" sz="1800" b="0" i="1" dirty="0">
              <a:latin typeface="Roboto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58D2CDF-529D-43A1-A4B6-0444D48F48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4685B5-B80C-4429-A31E-E6317226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E55D0-4BE7-491D-8D86-4C33C6DF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592BD-32FF-45E8-97BE-85123647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79C1-B487-458D-B786-C7EAAB301B52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8B29E-9F56-4D5B-B830-7189D2843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BE342-7629-4AD3-87A7-5BC80BB90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2AFE-64E3-496F-9FC2-8987BBD7D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6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4" r:id="rId5"/>
    <p:sldLayoutId id="2147483653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37CB9-24B3-44E7-BD51-10131F89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BD820A-4FDC-451A-87B6-978915259A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7621" y="2930190"/>
            <a:ext cx="6637156" cy="2552389"/>
          </a:xfrm>
        </p:spPr>
        <p:txBody>
          <a:bodyPr/>
          <a:lstStyle/>
          <a:p>
            <a:endParaRPr lang="es-CO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9628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69B3-FCF6-4AE3-B78D-2D3D9737E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EC9BA7-A2AB-4492-B02F-D40E7B4AF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8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52ABB-C84F-4080-8062-58E48A68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EF1A1-174F-4C78-9F2E-F7D48FD6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7515" y="2932324"/>
            <a:ext cx="4636656" cy="15001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03C86E-461F-4272-B054-8B39BB977881}"/>
              </a:ext>
            </a:extLst>
          </p:cNvPr>
          <p:cNvSpPr/>
          <p:nvPr/>
        </p:nvSpPr>
        <p:spPr>
          <a:xfrm>
            <a:off x="580571" y="2815493"/>
            <a:ext cx="4310743" cy="27579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Formas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Imágenes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Gráficas</a:t>
            </a:r>
            <a:endParaRPr lang="es-CO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289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8DA00-4C27-4D8E-953E-06E0FB53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04" y="1194864"/>
            <a:ext cx="8461839" cy="662782"/>
          </a:xfrm>
        </p:spPr>
        <p:txBody>
          <a:bodyPr>
            <a:normAutofit/>
          </a:bodyPr>
          <a:lstStyle/>
          <a:p>
            <a:endParaRPr lang="es-CO" sz="4000">
              <a:latin typeface="Robo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DF1AD6-1701-4DD9-B82C-65B6F47E22C4}"/>
              </a:ext>
            </a:extLst>
          </p:cNvPr>
          <p:cNvSpPr txBox="1"/>
          <p:nvPr/>
        </p:nvSpPr>
        <p:spPr>
          <a:xfrm>
            <a:off x="1164546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F7001-41DD-462E-BB43-13C28BEE5043}"/>
              </a:ext>
            </a:extLst>
          </p:cNvPr>
          <p:cNvSpPr txBox="1"/>
          <p:nvPr/>
        </p:nvSpPr>
        <p:spPr>
          <a:xfrm>
            <a:off x="5326742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5621C8-5B6B-4E43-90D3-8D6053E055E0}"/>
              </a:ext>
            </a:extLst>
          </p:cNvPr>
          <p:cNvSpPr txBox="1"/>
          <p:nvPr/>
        </p:nvSpPr>
        <p:spPr>
          <a:xfrm>
            <a:off x="8977085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140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1CCD9-F840-4615-92BB-E53FEFB4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9C002-C80A-41DB-BA0D-8C21514D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55" y="3423670"/>
            <a:ext cx="5157787" cy="82391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52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8B093-5B46-44AC-93F1-3AE39349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352" y="1100494"/>
            <a:ext cx="7041413" cy="1325563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511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20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Soporte</cp:lastModifiedBy>
  <cp:revision>13</cp:revision>
  <dcterms:created xsi:type="dcterms:W3CDTF">2023-05-10T16:44:27Z</dcterms:created>
  <dcterms:modified xsi:type="dcterms:W3CDTF">2023-06-27T21:26:01Z</dcterms:modified>
</cp:coreProperties>
</file>